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9" r:id="rId3"/>
    <p:sldId id="256" r:id="rId4"/>
    <p:sldId id="274" r:id="rId5"/>
    <p:sldId id="272" r:id="rId6"/>
    <p:sldId id="271" r:id="rId7"/>
    <p:sldId id="273" r:id="rId8"/>
    <p:sldId id="275" r:id="rId9"/>
    <p:sldId id="278" r:id="rId10"/>
    <p:sldId id="265" r:id="rId11"/>
    <p:sldId id="266" r:id="rId12"/>
    <p:sldId id="268" r:id="rId13"/>
    <p:sldId id="260" r:id="rId14"/>
    <p:sldId id="261"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F4FB6EA-0763-494A-85E8-29FB1F40C988}" v="4" dt="2024-10-05T18:43:05.47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10" d="100"/>
          <a:sy n="110" d="100"/>
        </p:scale>
        <p:origin x="76" y="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CE848B-9DFA-44F6-AC68-7470CF400B8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CD2CBFF-3F24-444D-91F3-442B4220380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261E9AD-3BB0-44CB-BBA6-D04AC3F59046}"/>
              </a:ext>
            </a:extLst>
          </p:cNvPr>
          <p:cNvSpPr>
            <a:spLocks noGrp="1"/>
          </p:cNvSpPr>
          <p:nvPr>
            <p:ph type="dt" sz="half" idx="10"/>
          </p:nvPr>
        </p:nvSpPr>
        <p:spPr/>
        <p:txBody>
          <a:bodyPr/>
          <a:lstStyle/>
          <a:p>
            <a:fld id="{A12D0CE7-DF6F-42C9-9ABE-9D251E3E6A58}" type="datetimeFigureOut">
              <a:rPr lang="en-US" smtClean="0"/>
              <a:t>11/22/2024</a:t>
            </a:fld>
            <a:endParaRPr lang="en-US"/>
          </a:p>
        </p:txBody>
      </p:sp>
      <p:sp>
        <p:nvSpPr>
          <p:cNvPr id="5" name="Footer Placeholder 4">
            <a:extLst>
              <a:ext uri="{FF2B5EF4-FFF2-40B4-BE49-F238E27FC236}">
                <a16:creationId xmlns:a16="http://schemas.microsoft.com/office/drawing/2014/main" id="{AB629309-2775-4655-A239-F12FB9D7CD4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40E370-0758-41FD-BB5F-4D5B04078978}"/>
              </a:ext>
            </a:extLst>
          </p:cNvPr>
          <p:cNvSpPr>
            <a:spLocks noGrp="1"/>
          </p:cNvSpPr>
          <p:nvPr>
            <p:ph type="sldNum" sz="quarter" idx="12"/>
          </p:nvPr>
        </p:nvSpPr>
        <p:spPr/>
        <p:txBody>
          <a:bodyPr/>
          <a:lstStyle/>
          <a:p>
            <a:fld id="{CC604475-FF36-4175-965E-4B59C5E0D270}" type="slidenum">
              <a:rPr lang="en-US" smtClean="0"/>
              <a:t>‹#›</a:t>
            </a:fld>
            <a:endParaRPr lang="en-US"/>
          </a:p>
        </p:txBody>
      </p:sp>
    </p:spTree>
    <p:extLst>
      <p:ext uri="{BB962C8B-B14F-4D97-AF65-F5344CB8AC3E}">
        <p14:creationId xmlns:p14="http://schemas.microsoft.com/office/powerpoint/2010/main" val="7138359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1FFD37-848E-4572-8014-E0BFD52D1E4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402B965-9D3A-4AD9-9877-642EFCEDB64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208D68E-B33A-4F79-AD49-B2F22AF326F8}"/>
              </a:ext>
            </a:extLst>
          </p:cNvPr>
          <p:cNvSpPr>
            <a:spLocks noGrp="1"/>
          </p:cNvSpPr>
          <p:nvPr>
            <p:ph type="dt" sz="half" idx="10"/>
          </p:nvPr>
        </p:nvSpPr>
        <p:spPr/>
        <p:txBody>
          <a:bodyPr/>
          <a:lstStyle/>
          <a:p>
            <a:fld id="{A12D0CE7-DF6F-42C9-9ABE-9D251E3E6A58}" type="datetimeFigureOut">
              <a:rPr lang="en-US" smtClean="0"/>
              <a:t>11/22/2024</a:t>
            </a:fld>
            <a:endParaRPr lang="en-US"/>
          </a:p>
        </p:txBody>
      </p:sp>
      <p:sp>
        <p:nvSpPr>
          <p:cNvPr id="5" name="Footer Placeholder 4">
            <a:extLst>
              <a:ext uri="{FF2B5EF4-FFF2-40B4-BE49-F238E27FC236}">
                <a16:creationId xmlns:a16="http://schemas.microsoft.com/office/drawing/2014/main" id="{AD2CDC00-60F0-454B-AF37-CEFBDE05581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D6CE9B1-9CE3-4336-8A7B-9018DF228BF1}"/>
              </a:ext>
            </a:extLst>
          </p:cNvPr>
          <p:cNvSpPr>
            <a:spLocks noGrp="1"/>
          </p:cNvSpPr>
          <p:nvPr>
            <p:ph type="sldNum" sz="quarter" idx="12"/>
          </p:nvPr>
        </p:nvSpPr>
        <p:spPr/>
        <p:txBody>
          <a:bodyPr/>
          <a:lstStyle/>
          <a:p>
            <a:fld id="{CC604475-FF36-4175-965E-4B59C5E0D270}" type="slidenum">
              <a:rPr lang="en-US" smtClean="0"/>
              <a:t>‹#›</a:t>
            </a:fld>
            <a:endParaRPr lang="en-US"/>
          </a:p>
        </p:txBody>
      </p:sp>
    </p:spTree>
    <p:extLst>
      <p:ext uri="{BB962C8B-B14F-4D97-AF65-F5344CB8AC3E}">
        <p14:creationId xmlns:p14="http://schemas.microsoft.com/office/powerpoint/2010/main" val="17359630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2D8BF27-6179-420F-AF34-731936B87B0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DB28897-0C69-4386-A364-C374DA700315}"/>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1DA5077-F2B9-44F9-8FB7-63EF27D8A2C1}"/>
              </a:ext>
            </a:extLst>
          </p:cNvPr>
          <p:cNvSpPr>
            <a:spLocks noGrp="1"/>
          </p:cNvSpPr>
          <p:nvPr>
            <p:ph type="dt" sz="half" idx="10"/>
          </p:nvPr>
        </p:nvSpPr>
        <p:spPr/>
        <p:txBody>
          <a:bodyPr/>
          <a:lstStyle/>
          <a:p>
            <a:fld id="{A12D0CE7-DF6F-42C9-9ABE-9D251E3E6A58}" type="datetimeFigureOut">
              <a:rPr lang="en-US" smtClean="0"/>
              <a:t>11/22/2024</a:t>
            </a:fld>
            <a:endParaRPr lang="en-US"/>
          </a:p>
        </p:txBody>
      </p:sp>
      <p:sp>
        <p:nvSpPr>
          <p:cNvPr id="5" name="Footer Placeholder 4">
            <a:extLst>
              <a:ext uri="{FF2B5EF4-FFF2-40B4-BE49-F238E27FC236}">
                <a16:creationId xmlns:a16="http://schemas.microsoft.com/office/drawing/2014/main" id="{8F35FCF2-2225-4295-A6C3-7E1FB92C38C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3F939EC-765C-43D0-9C24-B96C347D7A05}"/>
              </a:ext>
            </a:extLst>
          </p:cNvPr>
          <p:cNvSpPr>
            <a:spLocks noGrp="1"/>
          </p:cNvSpPr>
          <p:nvPr>
            <p:ph type="sldNum" sz="quarter" idx="12"/>
          </p:nvPr>
        </p:nvSpPr>
        <p:spPr/>
        <p:txBody>
          <a:bodyPr/>
          <a:lstStyle/>
          <a:p>
            <a:fld id="{CC604475-FF36-4175-965E-4B59C5E0D270}" type="slidenum">
              <a:rPr lang="en-US" smtClean="0"/>
              <a:t>‹#›</a:t>
            </a:fld>
            <a:endParaRPr lang="en-US"/>
          </a:p>
        </p:txBody>
      </p:sp>
    </p:spTree>
    <p:extLst>
      <p:ext uri="{BB962C8B-B14F-4D97-AF65-F5344CB8AC3E}">
        <p14:creationId xmlns:p14="http://schemas.microsoft.com/office/powerpoint/2010/main" val="31574893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58FC47-5418-451F-BFD4-7972E4C4934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D3E9C64-604D-44BA-834B-2487D52857C4}"/>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AE6D1BE-AD1B-4240-9C86-15B7687AC7B9}"/>
              </a:ext>
            </a:extLst>
          </p:cNvPr>
          <p:cNvSpPr>
            <a:spLocks noGrp="1"/>
          </p:cNvSpPr>
          <p:nvPr>
            <p:ph type="dt" sz="half" idx="10"/>
          </p:nvPr>
        </p:nvSpPr>
        <p:spPr/>
        <p:txBody>
          <a:bodyPr/>
          <a:lstStyle/>
          <a:p>
            <a:fld id="{A12D0CE7-DF6F-42C9-9ABE-9D251E3E6A58}" type="datetimeFigureOut">
              <a:rPr lang="en-US" smtClean="0"/>
              <a:t>11/22/2024</a:t>
            </a:fld>
            <a:endParaRPr lang="en-US"/>
          </a:p>
        </p:txBody>
      </p:sp>
      <p:sp>
        <p:nvSpPr>
          <p:cNvPr id="5" name="Footer Placeholder 4">
            <a:extLst>
              <a:ext uri="{FF2B5EF4-FFF2-40B4-BE49-F238E27FC236}">
                <a16:creationId xmlns:a16="http://schemas.microsoft.com/office/drawing/2014/main" id="{B9BE4AB4-02D9-40BC-97E6-F1E3DC8200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593B12-A5D2-4BA9-BFA2-1D1909462BD2}"/>
              </a:ext>
            </a:extLst>
          </p:cNvPr>
          <p:cNvSpPr>
            <a:spLocks noGrp="1"/>
          </p:cNvSpPr>
          <p:nvPr>
            <p:ph type="sldNum" sz="quarter" idx="12"/>
          </p:nvPr>
        </p:nvSpPr>
        <p:spPr/>
        <p:txBody>
          <a:bodyPr/>
          <a:lstStyle/>
          <a:p>
            <a:fld id="{CC604475-FF36-4175-965E-4B59C5E0D270}" type="slidenum">
              <a:rPr lang="en-US" smtClean="0"/>
              <a:t>‹#›</a:t>
            </a:fld>
            <a:endParaRPr lang="en-US"/>
          </a:p>
        </p:txBody>
      </p:sp>
    </p:spTree>
    <p:extLst>
      <p:ext uri="{BB962C8B-B14F-4D97-AF65-F5344CB8AC3E}">
        <p14:creationId xmlns:p14="http://schemas.microsoft.com/office/powerpoint/2010/main" val="29586323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C81CE-F261-4496-AEAD-DABBE9EB785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508B4C1-5ABF-4A0E-84CC-96941F33D7C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8C969D74-B255-4D4C-B14B-08C1CB5CD4D3}"/>
              </a:ext>
            </a:extLst>
          </p:cNvPr>
          <p:cNvSpPr>
            <a:spLocks noGrp="1"/>
          </p:cNvSpPr>
          <p:nvPr>
            <p:ph type="dt" sz="half" idx="10"/>
          </p:nvPr>
        </p:nvSpPr>
        <p:spPr/>
        <p:txBody>
          <a:bodyPr/>
          <a:lstStyle/>
          <a:p>
            <a:fld id="{A12D0CE7-DF6F-42C9-9ABE-9D251E3E6A58}" type="datetimeFigureOut">
              <a:rPr lang="en-US" smtClean="0"/>
              <a:t>11/22/2024</a:t>
            </a:fld>
            <a:endParaRPr lang="en-US"/>
          </a:p>
        </p:txBody>
      </p:sp>
      <p:sp>
        <p:nvSpPr>
          <p:cNvPr id="5" name="Footer Placeholder 4">
            <a:extLst>
              <a:ext uri="{FF2B5EF4-FFF2-40B4-BE49-F238E27FC236}">
                <a16:creationId xmlns:a16="http://schemas.microsoft.com/office/drawing/2014/main" id="{D9DFFB6D-B158-44E8-B417-7DBF63178A2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B903AF-95F5-4867-B06D-67181E52A5FF}"/>
              </a:ext>
            </a:extLst>
          </p:cNvPr>
          <p:cNvSpPr>
            <a:spLocks noGrp="1"/>
          </p:cNvSpPr>
          <p:nvPr>
            <p:ph type="sldNum" sz="quarter" idx="12"/>
          </p:nvPr>
        </p:nvSpPr>
        <p:spPr/>
        <p:txBody>
          <a:bodyPr/>
          <a:lstStyle/>
          <a:p>
            <a:fld id="{CC604475-FF36-4175-965E-4B59C5E0D270}" type="slidenum">
              <a:rPr lang="en-US" smtClean="0"/>
              <a:t>‹#›</a:t>
            </a:fld>
            <a:endParaRPr lang="en-US"/>
          </a:p>
        </p:txBody>
      </p:sp>
    </p:spTree>
    <p:extLst>
      <p:ext uri="{BB962C8B-B14F-4D97-AF65-F5344CB8AC3E}">
        <p14:creationId xmlns:p14="http://schemas.microsoft.com/office/powerpoint/2010/main" val="26834787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E10B62-6004-4486-9A42-E167660A812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7BF1942-8E23-41EA-B67C-3699EA6EAC9B}"/>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C342659-4629-43A9-A2EA-3E6F970C34CB}"/>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E0BFE1E-00DB-4A89-BF02-ED51F2E9B468}"/>
              </a:ext>
            </a:extLst>
          </p:cNvPr>
          <p:cNvSpPr>
            <a:spLocks noGrp="1"/>
          </p:cNvSpPr>
          <p:nvPr>
            <p:ph type="dt" sz="half" idx="10"/>
          </p:nvPr>
        </p:nvSpPr>
        <p:spPr/>
        <p:txBody>
          <a:bodyPr/>
          <a:lstStyle/>
          <a:p>
            <a:fld id="{A12D0CE7-DF6F-42C9-9ABE-9D251E3E6A58}" type="datetimeFigureOut">
              <a:rPr lang="en-US" smtClean="0"/>
              <a:t>11/22/2024</a:t>
            </a:fld>
            <a:endParaRPr lang="en-US"/>
          </a:p>
        </p:txBody>
      </p:sp>
      <p:sp>
        <p:nvSpPr>
          <p:cNvPr id="6" name="Footer Placeholder 5">
            <a:extLst>
              <a:ext uri="{FF2B5EF4-FFF2-40B4-BE49-F238E27FC236}">
                <a16:creationId xmlns:a16="http://schemas.microsoft.com/office/drawing/2014/main" id="{827BAE87-6F4B-4FA1-A171-53B2CC64E5A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638282B-2564-4376-9464-168124F10259}"/>
              </a:ext>
            </a:extLst>
          </p:cNvPr>
          <p:cNvSpPr>
            <a:spLocks noGrp="1"/>
          </p:cNvSpPr>
          <p:nvPr>
            <p:ph type="sldNum" sz="quarter" idx="12"/>
          </p:nvPr>
        </p:nvSpPr>
        <p:spPr/>
        <p:txBody>
          <a:bodyPr/>
          <a:lstStyle/>
          <a:p>
            <a:fld id="{CC604475-FF36-4175-965E-4B59C5E0D270}" type="slidenum">
              <a:rPr lang="en-US" smtClean="0"/>
              <a:t>‹#›</a:t>
            </a:fld>
            <a:endParaRPr lang="en-US"/>
          </a:p>
        </p:txBody>
      </p:sp>
    </p:spTree>
    <p:extLst>
      <p:ext uri="{BB962C8B-B14F-4D97-AF65-F5344CB8AC3E}">
        <p14:creationId xmlns:p14="http://schemas.microsoft.com/office/powerpoint/2010/main" val="2039160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D85873-B6E0-4D25-8D11-E9F9CF04BD8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8425CE4-7900-4BA0-A366-CDB667ADB39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5FF21ECF-631E-436B-A664-CB0AC5D3D020}"/>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5E6E07D-8DE1-4523-93A4-1A784550664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CB98A17F-CFCE-482B-9B60-E95E0C08C7C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095E3CD-C340-417C-AE7E-5C8F9491577E}"/>
              </a:ext>
            </a:extLst>
          </p:cNvPr>
          <p:cNvSpPr>
            <a:spLocks noGrp="1"/>
          </p:cNvSpPr>
          <p:nvPr>
            <p:ph type="dt" sz="half" idx="10"/>
          </p:nvPr>
        </p:nvSpPr>
        <p:spPr/>
        <p:txBody>
          <a:bodyPr/>
          <a:lstStyle/>
          <a:p>
            <a:fld id="{A12D0CE7-DF6F-42C9-9ABE-9D251E3E6A58}" type="datetimeFigureOut">
              <a:rPr lang="en-US" smtClean="0"/>
              <a:t>11/22/2024</a:t>
            </a:fld>
            <a:endParaRPr lang="en-US"/>
          </a:p>
        </p:txBody>
      </p:sp>
      <p:sp>
        <p:nvSpPr>
          <p:cNvPr id="8" name="Footer Placeholder 7">
            <a:extLst>
              <a:ext uri="{FF2B5EF4-FFF2-40B4-BE49-F238E27FC236}">
                <a16:creationId xmlns:a16="http://schemas.microsoft.com/office/drawing/2014/main" id="{503AADB0-0A4E-4447-942D-0F632D0DD9D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2EBB133-2062-4660-B0B1-F7A70A67B422}"/>
              </a:ext>
            </a:extLst>
          </p:cNvPr>
          <p:cNvSpPr>
            <a:spLocks noGrp="1"/>
          </p:cNvSpPr>
          <p:nvPr>
            <p:ph type="sldNum" sz="quarter" idx="12"/>
          </p:nvPr>
        </p:nvSpPr>
        <p:spPr/>
        <p:txBody>
          <a:bodyPr/>
          <a:lstStyle/>
          <a:p>
            <a:fld id="{CC604475-FF36-4175-965E-4B59C5E0D270}" type="slidenum">
              <a:rPr lang="en-US" smtClean="0"/>
              <a:t>‹#›</a:t>
            </a:fld>
            <a:endParaRPr lang="en-US"/>
          </a:p>
        </p:txBody>
      </p:sp>
    </p:spTree>
    <p:extLst>
      <p:ext uri="{BB962C8B-B14F-4D97-AF65-F5344CB8AC3E}">
        <p14:creationId xmlns:p14="http://schemas.microsoft.com/office/powerpoint/2010/main" val="19532001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5829B0-598D-46A1-A9BB-31289353D28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CF5E99D-000A-4B72-A587-E448AF2E98DB}"/>
              </a:ext>
            </a:extLst>
          </p:cNvPr>
          <p:cNvSpPr>
            <a:spLocks noGrp="1"/>
          </p:cNvSpPr>
          <p:nvPr>
            <p:ph type="dt" sz="half" idx="10"/>
          </p:nvPr>
        </p:nvSpPr>
        <p:spPr/>
        <p:txBody>
          <a:bodyPr/>
          <a:lstStyle/>
          <a:p>
            <a:fld id="{A12D0CE7-DF6F-42C9-9ABE-9D251E3E6A58}" type="datetimeFigureOut">
              <a:rPr lang="en-US" smtClean="0"/>
              <a:t>11/22/2024</a:t>
            </a:fld>
            <a:endParaRPr lang="en-US"/>
          </a:p>
        </p:txBody>
      </p:sp>
      <p:sp>
        <p:nvSpPr>
          <p:cNvPr id="4" name="Footer Placeholder 3">
            <a:extLst>
              <a:ext uri="{FF2B5EF4-FFF2-40B4-BE49-F238E27FC236}">
                <a16:creationId xmlns:a16="http://schemas.microsoft.com/office/drawing/2014/main" id="{36100F12-71CA-4DE0-90DD-163403CD9E1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45503E6-CDA3-4387-B0A6-DBFA7ABE02AE}"/>
              </a:ext>
            </a:extLst>
          </p:cNvPr>
          <p:cNvSpPr>
            <a:spLocks noGrp="1"/>
          </p:cNvSpPr>
          <p:nvPr>
            <p:ph type="sldNum" sz="quarter" idx="12"/>
          </p:nvPr>
        </p:nvSpPr>
        <p:spPr/>
        <p:txBody>
          <a:bodyPr/>
          <a:lstStyle/>
          <a:p>
            <a:fld id="{CC604475-FF36-4175-965E-4B59C5E0D270}" type="slidenum">
              <a:rPr lang="en-US" smtClean="0"/>
              <a:t>‹#›</a:t>
            </a:fld>
            <a:endParaRPr lang="en-US"/>
          </a:p>
        </p:txBody>
      </p:sp>
    </p:spTree>
    <p:extLst>
      <p:ext uri="{BB962C8B-B14F-4D97-AF65-F5344CB8AC3E}">
        <p14:creationId xmlns:p14="http://schemas.microsoft.com/office/powerpoint/2010/main" val="257344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7F94B83-6B82-4043-ACB0-C9CA82B514C3}"/>
              </a:ext>
            </a:extLst>
          </p:cNvPr>
          <p:cNvSpPr>
            <a:spLocks noGrp="1"/>
          </p:cNvSpPr>
          <p:nvPr>
            <p:ph type="dt" sz="half" idx="10"/>
          </p:nvPr>
        </p:nvSpPr>
        <p:spPr/>
        <p:txBody>
          <a:bodyPr/>
          <a:lstStyle/>
          <a:p>
            <a:fld id="{A12D0CE7-DF6F-42C9-9ABE-9D251E3E6A58}" type="datetimeFigureOut">
              <a:rPr lang="en-US" smtClean="0"/>
              <a:t>11/22/2024</a:t>
            </a:fld>
            <a:endParaRPr lang="en-US"/>
          </a:p>
        </p:txBody>
      </p:sp>
      <p:sp>
        <p:nvSpPr>
          <p:cNvPr id="3" name="Footer Placeholder 2">
            <a:extLst>
              <a:ext uri="{FF2B5EF4-FFF2-40B4-BE49-F238E27FC236}">
                <a16:creationId xmlns:a16="http://schemas.microsoft.com/office/drawing/2014/main" id="{A857A2FF-F006-46BF-BF95-51726DECFD1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E6AC0A0-F805-48C3-B26E-3BEB843C9F06}"/>
              </a:ext>
            </a:extLst>
          </p:cNvPr>
          <p:cNvSpPr>
            <a:spLocks noGrp="1"/>
          </p:cNvSpPr>
          <p:nvPr>
            <p:ph type="sldNum" sz="quarter" idx="12"/>
          </p:nvPr>
        </p:nvSpPr>
        <p:spPr/>
        <p:txBody>
          <a:bodyPr/>
          <a:lstStyle/>
          <a:p>
            <a:fld id="{CC604475-FF36-4175-965E-4B59C5E0D270}" type="slidenum">
              <a:rPr lang="en-US" smtClean="0"/>
              <a:t>‹#›</a:t>
            </a:fld>
            <a:endParaRPr lang="en-US"/>
          </a:p>
        </p:txBody>
      </p:sp>
    </p:spTree>
    <p:extLst>
      <p:ext uri="{BB962C8B-B14F-4D97-AF65-F5344CB8AC3E}">
        <p14:creationId xmlns:p14="http://schemas.microsoft.com/office/powerpoint/2010/main" val="8926918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64F90B-607F-40C2-B4F1-3563124D9B4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9DD7477-F631-4684-9E02-9D053951B21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E5FA983-0AC8-4515-9E46-8D7D40FBC64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1D8442D6-A8A9-4B89-A6E8-AFEB2BE0B5E3}"/>
              </a:ext>
            </a:extLst>
          </p:cNvPr>
          <p:cNvSpPr>
            <a:spLocks noGrp="1"/>
          </p:cNvSpPr>
          <p:nvPr>
            <p:ph type="dt" sz="half" idx="10"/>
          </p:nvPr>
        </p:nvSpPr>
        <p:spPr/>
        <p:txBody>
          <a:bodyPr/>
          <a:lstStyle/>
          <a:p>
            <a:fld id="{A12D0CE7-DF6F-42C9-9ABE-9D251E3E6A58}" type="datetimeFigureOut">
              <a:rPr lang="en-US" smtClean="0"/>
              <a:t>11/22/2024</a:t>
            </a:fld>
            <a:endParaRPr lang="en-US"/>
          </a:p>
        </p:txBody>
      </p:sp>
      <p:sp>
        <p:nvSpPr>
          <p:cNvPr id="6" name="Footer Placeholder 5">
            <a:extLst>
              <a:ext uri="{FF2B5EF4-FFF2-40B4-BE49-F238E27FC236}">
                <a16:creationId xmlns:a16="http://schemas.microsoft.com/office/drawing/2014/main" id="{6CCB5502-D7CA-4E1D-878C-7F8ED06E9B8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52FEC50-48FD-496F-A6CC-8D14A7CAF8BC}"/>
              </a:ext>
            </a:extLst>
          </p:cNvPr>
          <p:cNvSpPr>
            <a:spLocks noGrp="1"/>
          </p:cNvSpPr>
          <p:nvPr>
            <p:ph type="sldNum" sz="quarter" idx="12"/>
          </p:nvPr>
        </p:nvSpPr>
        <p:spPr/>
        <p:txBody>
          <a:bodyPr/>
          <a:lstStyle/>
          <a:p>
            <a:fld id="{CC604475-FF36-4175-965E-4B59C5E0D270}" type="slidenum">
              <a:rPr lang="en-US" smtClean="0"/>
              <a:t>‹#›</a:t>
            </a:fld>
            <a:endParaRPr lang="en-US"/>
          </a:p>
        </p:txBody>
      </p:sp>
    </p:spTree>
    <p:extLst>
      <p:ext uri="{BB962C8B-B14F-4D97-AF65-F5344CB8AC3E}">
        <p14:creationId xmlns:p14="http://schemas.microsoft.com/office/powerpoint/2010/main" val="13961524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0AF7E7-6F63-4589-AEC4-372EF3E3197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D38E97B-78D5-46CC-A146-064DE339877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2FB51EB-8669-49C2-931E-4A036C9C254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F858D32-2815-4024-8B72-B799BDD49936}"/>
              </a:ext>
            </a:extLst>
          </p:cNvPr>
          <p:cNvSpPr>
            <a:spLocks noGrp="1"/>
          </p:cNvSpPr>
          <p:nvPr>
            <p:ph type="dt" sz="half" idx="10"/>
          </p:nvPr>
        </p:nvSpPr>
        <p:spPr/>
        <p:txBody>
          <a:bodyPr/>
          <a:lstStyle/>
          <a:p>
            <a:fld id="{A12D0CE7-DF6F-42C9-9ABE-9D251E3E6A58}" type="datetimeFigureOut">
              <a:rPr lang="en-US" smtClean="0"/>
              <a:t>11/22/2024</a:t>
            </a:fld>
            <a:endParaRPr lang="en-US"/>
          </a:p>
        </p:txBody>
      </p:sp>
      <p:sp>
        <p:nvSpPr>
          <p:cNvPr id="6" name="Footer Placeholder 5">
            <a:extLst>
              <a:ext uri="{FF2B5EF4-FFF2-40B4-BE49-F238E27FC236}">
                <a16:creationId xmlns:a16="http://schemas.microsoft.com/office/drawing/2014/main" id="{CCDDD488-4C41-4397-9ED0-33E8DB9CE27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D6BCD3F-C522-4742-8A04-A3794396AEA3}"/>
              </a:ext>
            </a:extLst>
          </p:cNvPr>
          <p:cNvSpPr>
            <a:spLocks noGrp="1"/>
          </p:cNvSpPr>
          <p:nvPr>
            <p:ph type="sldNum" sz="quarter" idx="12"/>
          </p:nvPr>
        </p:nvSpPr>
        <p:spPr/>
        <p:txBody>
          <a:bodyPr/>
          <a:lstStyle/>
          <a:p>
            <a:fld id="{CC604475-FF36-4175-965E-4B59C5E0D270}" type="slidenum">
              <a:rPr lang="en-US" smtClean="0"/>
              <a:t>‹#›</a:t>
            </a:fld>
            <a:endParaRPr lang="en-US"/>
          </a:p>
        </p:txBody>
      </p:sp>
    </p:spTree>
    <p:extLst>
      <p:ext uri="{BB962C8B-B14F-4D97-AF65-F5344CB8AC3E}">
        <p14:creationId xmlns:p14="http://schemas.microsoft.com/office/powerpoint/2010/main" val="2518055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9E19DD4-D626-44E8-89E7-1BA56B41AAD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447630D-C176-476E-9EF1-4EA53B96E40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CBC4FD6-B614-436C-B0E5-F1B884CCEF1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2D0CE7-DF6F-42C9-9ABE-9D251E3E6A58}" type="datetimeFigureOut">
              <a:rPr lang="en-US" smtClean="0"/>
              <a:t>11/22/2024</a:t>
            </a:fld>
            <a:endParaRPr lang="en-US"/>
          </a:p>
        </p:txBody>
      </p:sp>
      <p:sp>
        <p:nvSpPr>
          <p:cNvPr id="5" name="Footer Placeholder 4">
            <a:extLst>
              <a:ext uri="{FF2B5EF4-FFF2-40B4-BE49-F238E27FC236}">
                <a16:creationId xmlns:a16="http://schemas.microsoft.com/office/drawing/2014/main" id="{9E3AA8BC-704C-4045-BEAE-317161326C4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6C6D0C4-ECB8-4167-9246-F0B81E369BE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C604475-FF36-4175-965E-4B59C5E0D270}" type="slidenum">
              <a:rPr lang="en-US" smtClean="0"/>
              <a:t>‹#›</a:t>
            </a:fld>
            <a:endParaRPr lang="en-US"/>
          </a:p>
        </p:txBody>
      </p:sp>
    </p:spTree>
    <p:extLst>
      <p:ext uri="{BB962C8B-B14F-4D97-AF65-F5344CB8AC3E}">
        <p14:creationId xmlns:p14="http://schemas.microsoft.com/office/powerpoint/2010/main" val="40040210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05766B-0B2E-43F7-86E1-0B55D8B47433}"/>
              </a:ext>
            </a:extLst>
          </p:cNvPr>
          <p:cNvSpPr>
            <a:spLocks noGrp="1"/>
          </p:cNvSpPr>
          <p:nvPr>
            <p:ph type="title"/>
          </p:nvPr>
        </p:nvSpPr>
        <p:spPr>
          <a:xfrm>
            <a:off x="838200" y="365125"/>
            <a:ext cx="10515600" cy="6139370"/>
          </a:xfrm>
        </p:spPr>
        <p:txBody>
          <a:bodyPr>
            <a:normAutofit/>
          </a:bodyPr>
          <a:lstStyle/>
          <a:p>
            <a:pPr algn="ctr"/>
            <a:r>
              <a:rPr lang="en-US" sz="8000"/>
              <a:t>Romans</a:t>
            </a:r>
            <a:endParaRPr lang="en-US" sz="8000" dirty="0"/>
          </a:p>
        </p:txBody>
      </p:sp>
    </p:spTree>
    <p:extLst>
      <p:ext uri="{BB962C8B-B14F-4D97-AF65-F5344CB8AC3E}">
        <p14:creationId xmlns:p14="http://schemas.microsoft.com/office/powerpoint/2010/main" val="35270058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D5884E-937E-470C-B41A-CA4D1E46BC05}"/>
              </a:ext>
            </a:extLst>
          </p:cNvPr>
          <p:cNvSpPr>
            <a:spLocks noGrp="1"/>
          </p:cNvSpPr>
          <p:nvPr>
            <p:ph type="title"/>
          </p:nvPr>
        </p:nvSpPr>
        <p:spPr/>
        <p:txBody>
          <a:bodyPr>
            <a:normAutofit/>
          </a:bodyPr>
          <a:lstStyle/>
          <a:p>
            <a:pPr algn="ctr"/>
            <a:r>
              <a:rPr lang="en-US" sz="4800" b="1" dirty="0"/>
              <a:t>Federal/Seminal Headship</a:t>
            </a:r>
          </a:p>
        </p:txBody>
      </p:sp>
      <p:sp>
        <p:nvSpPr>
          <p:cNvPr id="5" name="Text Placeholder 4">
            <a:extLst>
              <a:ext uri="{FF2B5EF4-FFF2-40B4-BE49-F238E27FC236}">
                <a16:creationId xmlns:a16="http://schemas.microsoft.com/office/drawing/2014/main" id="{0854D155-9413-43DE-A148-5FD5D45B1945}"/>
              </a:ext>
            </a:extLst>
          </p:cNvPr>
          <p:cNvSpPr>
            <a:spLocks noGrp="1"/>
          </p:cNvSpPr>
          <p:nvPr>
            <p:ph type="body" idx="1"/>
          </p:nvPr>
        </p:nvSpPr>
        <p:spPr/>
        <p:txBody>
          <a:bodyPr>
            <a:normAutofit/>
          </a:bodyPr>
          <a:lstStyle/>
          <a:p>
            <a:pPr algn="ctr"/>
            <a:r>
              <a:rPr lang="en-US" sz="4400" dirty="0"/>
              <a:t>Adam</a:t>
            </a:r>
          </a:p>
        </p:txBody>
      </p:sp>
      <p:sp>
        <p:nvSpPr>
          <p:cNvPr id="3" name="Content Placeholder 2">
            <a:extLst>
              <a:ext uri="{FF2B5EF4-FFF2-40B4-BE49-F238E27FC236}">
                <a16:creationId xmlns:a16="http://schemas.microsoft.com/office/drawing/2014/main" id="{93366FF3-B80A-42F2-B494-D443B1EBAE8E}"/>
              </a:ext>
            </a:extLst>
          </p:cNvPr>
          <p:cNvSpPr>
            <a:spLocks noGrp="1"/>
          </p:cNvSpPr>
          <p:nvPr>
            <p:ph sz="half" idx="2"/>
          </p:nvPr>
        </p:nvSpPr>
        <p:spPr/>
        <p:txBody>
          <a:bodyPr/>
          <a:lstStyle/>
          <a:p>
            <a:r>
              <a:rPr lang="en-US" dirty="0"/>
              <a:t> Sin</a:t>
            </a:r>
          </a:p>
          <a:p>
            <a:r>
              <a:rPr lang="en-US" dirty="0"/>
              <a:t>Death </a:t>
            </a:r>
          </a:p>
          <a:p>
            <a:r>
              <a:rPr lang="en-US" dirty="0"/>
              <a:t>Condemnation </a:t>
            </a:r>
          </a:p>
          <a:p>
            <a:r>
              <a:rPr lang="en-US" dirty="0"/>
              <a:t>Disobedience </a:t>
            </a:r>
          </a:p>
          <a:p>
            <a:r>
              <a:rPr lang="en-US" dirty="0"/>
              <a:t>Sin increased</a:t>
            </a:r>
          </a:p>
          <a:p>
            <a:r>
              <a:rPr lang="en-US" dirty="0"/>
              <a:t>Sin reigned </a:t>
            </a:r>
          </a:p>
          <a:p>
            <a:r>
              <a:rPr lang="en-US" dirty="0"/>
              <a:t>Death reigned </a:t>
            </a:r>
          </a:p>
        </p:txBody>
      </p:sp>
      <p:sp>
        <p:nvSpPr>
          <p:cNvPr id="6" name="Text Placeholder 5">
            <a:extLst>
              <a:ext uri="{FF2B5EF4-FFF2-40B4-BE49-F238E27FC236}">
                <a16:creationId xmlns:a16="http://schemas.microsoft.com/office/drawing/2014/main" id="{4CAFA043-3B5D-4A6C-9944-738CDADD5B48}"/>
              </a:ext>
            </a:extLst>
          </p:cNvPr>
          <p:cNvSpPr>
            <a:spLocks noGrp="1"/>
          </p:cNvSpPr>
          <p:nvPr>
            <p:ph type="body" sz="quarter" idx="3"/>
          </p:nvPr>
        </p:nvSpPr>
        <p:spPr/>
        <p:txBody>
          <a:bodyPr>
            <a:normAutofit/>
          </a:bodyPr>
          <a:lstStyle/>
          <a:p>
            <a:pPr algn="ctr"/>
            <a:r>
              <a:rPr lang="en-US" sz="4400" dirty="0"/>
              <a:t>Jesus</a:t>
            </a:r>
          </a:p>
        </p:txBody>
      </p:sp>
      <p:sp>
        <p:nvSpPr>
          <p:cNvPr id="7" name="Content Placeholder 6">
            <a:extLst>
              <a:ext uri="{FF2B5EF4-FFF2-40B4-BE49-F238E27FC236}">
                <a16:creationId xmlns:a16="http://schemas.microsoft.com/office/drawing/2014/main" id="{70910F5B-B64D-4C44-ADB0-AF3864B608E9}"/>
              </a:ext>
            </a:extLst>
          </p:cNvPr>
          <p:cNvSpPr>
            <a:spLocks noGrp="1"/>
          </p:cNvSpPr>
          <p:nvPr>
            <p:ph sz="quarter" idx="4"/>
          </p:nvPr>
        </p:nvSpPr>
        <p:spPr/>
        <p:txBody>
          <a:bodyPr/>
          <a:lstStyle/>
          <a:p>
            <a:r>
              <a:rPr lang="en-US" dirty="0"/>
              <a:t>Righteousness</a:t>
            </a:r>
          </a:p>
          <a:p>
            <a:r>
              <a:rPr lang="en-US" dirty="0"/>
              <a:t>Enteral Life</a:t>
            </a:r>
          </a:p>
          <a:p>
            <a:r>
              <a:rPr lang="en-US" dirty="0"/>
              <a:t>Justification</a:t>
            </a:r>
          </a:p>
          <a:p>
            <a:r>
              <a:rPr lang="en-US" dirty="0"/>
              <a:t>Obedience </a:t>
            </a:r>
          </a:p>
          <a:p>
            <a:r>
              <a:rPr lang="en-US" dirty="0"/>
              <a:t>Grace abounded</a:t>
            </a:r>
          </a:p>
          <a:p>
            <a:r>
              <a:rPr lang="en-US" dirty="0"/>
              <a:t>Grace reigned </a:t>
            </a:r>
          </a:p>
          <a:p>
            <a:r>
              <a:rPr lang="en-US" dirty="0"/>
              <a:t>Reigning in Life</a:t>
            </a:r>
          </a:p>
        </p:txBody>
      </p:sp>
    </p:spTree>
    <p:extLst>
      <p:ext uri="{BB962C8B-B14F-4D97-AF65-F5344CB8AC3E}">
        <p14:creationId xmlns:p14="http://schemas.microsoft.com/office/powerpoint/2010/main" val="18529221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25B37E-1F47-42AA-8073-A768FCE1F255}"/>
              </a:ext>
            </a:extLst>
          </p:cNvPr>
          <p:cNvSpPr>
            <a:spLocks noGrp="1"/>
          </p:cNvSpPr>
          <p:nvPr>
            <p:ph type="title"/>
          </p:nvPr>
        </p:nvSpPr>
        <p:spPr/>
        <p:txBody>
          <a:bodyPr/>
          <a:lstStyle/>
          <a:p>
            <a:pPr algn="ctr"/>
            <a:r>
              <a:rPr lang="en-US" b="1" dirty="0"/>
              <a:t>Typology </a:t>
            </a:r>
            <a:endParaRPr lang="en-US" dirty="0"/>
          </a:p>
        </p:txBody>
      </p:sp>
      <p:sp>
        <p:nvSpPr>
          <p:cNvPr id="3" name="Text Placeholder 2">
            <a:extLst>
              <a:ext uri="{FF2B5EF4-FFF2-40B4-BE49-F238E27FC236}">
                <a16:creationId xmlns:a16="http://schemas.microsoft.com/office/drawing/2014/main" id="{CFBD06C0-1665-4C49-B024-DFE8119027BF}"/>
              </a:ext>
            </a:extLst>
          </p:cNvPr>
          <p:cNvSpPr>
            <a:spLocks noGrp="1"/>
          </p:cNvSpPr>
          <p:nvPr>
            <p:ph type="body" idx="1"/>
          </p:nvPr>
        </p:nvSpPr>
        <p:spPr/>
        <p:txBody>
          <a:bodyPr>
            <a:normAutofit/>
          </a:bodyPr>
          <a:lstStyle/>
          <a:p>
            <a:pPr algn="ctr"/>
            <a:r>
              <a:rPr lang="en-US" sz="4400" dirty="0"/>
              <a:t>Adam</a:t>
            </a:r>
          </a:p>
        </p:txBody>
      </p:sp>
      <p:sp>
        <p:nvSpPr>
          <p:cNvPr id="4" name="Content Placeholder 3">
            <a:extLst>
              <a:ext uri="{FF2B5EF4-FFF2-40B4-BE49-F238E27FC236}">
                <a16:creationId xmlns:a16="http://schemas.microsoft.com/office/drawing/2014/main" id="{6365884C-82ED-49BF-A172-3CD229822210}"/>
              </a:ext>
            </a:extLst>
          </p:cNvPr>
          <p:cNvSpPr>
            <a:spLocks noGrp="1"/>
          </p:cNvSpPr>
          <p:nvPr>
            <p:ph sz="half" idx="2"/>
          </p:nvPr>
        </p:nvSpPr>
        <p:spPr/>
        <p:txBody>
          <a:bodyPr/>
          <a:lstStyle/>
          <a:p>
            <a:r>
              <a:rPr lang="en-US" dirty="0"/>
              <a:t>Authority over all creation </a:t>
            </a:r>
          </a:p>
          <a:p>
            <a:r>
              <a:rPr lang="en-US" dirty="0"/>
              <a:t>Tempted and failed</a:t>
            </a:r>
          </a:p>
          <a:p>
            <a:r>
              <a:rPr lang="en-US" dirty="0"/>
              <a:t>Those born in Adam inherited Sin</a:t>
            </a:r>
          </a:p>
          <a:p>
            <a:r>
              <a:rPr lang="en-US" dirty="0"/>
              <a:t>Disobedience led to death</a:t>
            </a:r>
          </a:p>
          <a:p>
            <a:r>
              <a:rPr lang="en-US" dirty="0"/>
              <a:t>Gave authority over to Satan </a:t>
            </a:r>
          </a:p>
        </p:txBody>
      </p:sp>
      <p:sp>
        <p:nvSpPr>
          <p:cNvPr id="5" name="Text Placeholder 4">
            <a:extLst>
              <a:ext uri="{FF2B5EF4-FFF2-40B4-BE49-F238E27FC236}">
                <a16:creationId xmlns:a16="http://schemas.microsoft.com/office/drawing/2014/main" id="{4D75144F-3D27-48A3-B98E-8E27506B7815}"/>
              </a:ext>
            </a:extLst>
          </p:cNvPr>
          <p:cNvSpPr>
            <a:spLocks noGrp="1"/>
          </p:cNvSpPr>
          <p:nvPr>
            <p:ph type="body" sz="quarter" idx="3"/>
          </p:nvPr>
        </p:nvSpPr>
        <p:spPr/>
        <p:txBody>
          <a:bodyPr>
            <a:normAutofit/>
          </a:bodyPr>
          <a:lstStyle/>
          <a:p>
            <a:pPr algn="ctr"/>
            <a:r>
              <a:rPr lang="en-US" sz="4400" dirty="0"/>
              <a:t>Jesus</a:t>
            </a:r>
          </a:p>
        </p:txBody>
      </p:sp>
      <p:sp>
        <p:nvSpPr>
          <p:cNvPr id="6" name="Content Placeholder 5">
            <a:extLst>
              <a:ext uri="{FF2B5EF4-FFF2-40B4-BE49-F238E27FC236}">
                <a16:creationId xmlns:a16="http://schemas.microsoft.com/office/drawing/2014/main" id="{97A3FBCB-B8A7-4A6A-9F13-8473CA7D91CD}"/>
              </a:ext>
            </a:extLst>
          </p:cNvPr>
          <p:cNvSpPr>
            <a:spLocks noGrp="1"/>
          </p:cNvSpPr>
          <p:nvPr>
            <p:ph sz="quarter" idx="4"/>
          </p:nvPr>
        </p:nvSpPr>
        <p:spPr/>
        <p:txBody>
          <a:bodyPr/>
          <a:lstStyle/>
          <a:p>
            <a:r>
              <a:rPr lang="en-US" dirty="0"/>
              <a:t>Authority over all creation</a:t>
            </a:r>
          </a:p>
          <a:p>
            <a:r>
              <a:rPr lang="en-US" dirty="0"/>
              <a:t>Tempted and passed</a:t>
            </a:r>
          </a:p>
          <a:p>
            <a:r>
              <a:rPr lang="en-US" dirty="0"/>
              <a:t>Those born-again inherited righteousness </a:t>
            </a:r>
          </a:p>
          <a:p>
            <a:r>
              <a:rPr lang="en-US" dirty="0"/>
              <a:t>Obedience lead to life </a:t>
            </a:r>
          </a:p>
          <a:p>
            <a:r>
              <a:rPr lang="en-US" dirty="0"/>
              <a:t>Took authority back from Satan </a:t>
            </a:r>
          </a:p>
          <a:p>
            <a:endParaRPr lang="en-US" dirty="0"/>
          </a:p>
        </p:txBody>
      </p:sp>
    </p:spTree>
    <p:extLst>
      <p:ext uri="{BB962C8B-B14F-4D97-AF65-F5344CB8AC3E}">
        <p14:creationId xmlns:p14="http://schemas.microsoft.com/office/powerpoint/2010/main" val="12929994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B7FA7E-02C7-4E8A-B9C1-81F2BDDC9AEC}"/>
              </a:ext>
            </a:extLst>
          </p:cNvPr>
          <p:cNvSpPr>
            <a:spLocks noGrp="1"/>
          </p:cNvSpPr>
          <p:nvPr>
            <p:ph type="title"/>
          </p:nvPr>
        </p:nvSpPr>
        <p:spPr/>
        <p:txBody>
          <a:bodyPr/>
          <a:lstStyle/>
          <a:p>
            <a:pPr algn="ctr"/>
            <a:r>
              <a:rPr lang="en-US" b="1" dirty="0"/>
              <a:t>Big Picture Recap on Romans</a:t>
            </a:r>
          </a:p>
        </p:txBody>
      </p:sp>
      <p:sp>
        <p:nvSpPr>
          <p:cNvPr id="7" name="Content Placeholder 6">
            <a:extLst>
              <a:ext uri="{FF2B5EF4-FFF2-40B4-BE49-F238E27FC236}">
                <a16:creationId xmlns:a16="http://schemas.microsoft.com/office/drawing/2014/main" id="{975D5CB2-ACC9-4956-8FD7-E2870ED8FE28}"/>
              </a:ext>
            </a:extLst>
          </p:cNvPr>
          <p:cNvSpPr>
            <a:spLocks noGrp="1"/>
          </p:cNvSpPr>
          <p:nvPr>
            <p:ph idx="1"/>
          </p:nvPr>
        </p:nvSpPr>
        <p:spPr/>
        <p:txBody>
          <a:bodyPr numCol="3"/>
          <a:lstStyle/>
          <a:p>
            <a:pPr marL="0" indent="0">
              <a:buNone/>
            </a:pPr>
            <a:r>
              <a:rPr lang="en-US" u="sng" dirty="0"/>
              <a:t>Chapter 1-3</a:t>
            </a:r>
          </a:p>
          <a:p>
            <a:pPr marL="0" indent="0">
              <a:buNone/>
            </a:pPr>
            <a:r>
              <a:rPr lang="en-US" dirty="0"/>
              <a:t>Gods righteousness required</a:t>
            </a:r>
          </a:p>
          <a:p>
            <a:pPr marL="0" indent="0">
              <a:buNone/>
            </a:pPr>
            <a:endParaRPr lang="en-US" dirty="0"/>
          </a:p>
          <a:p>
            <a:pPr marL="0" indent="0">
              <a:buNone/>
            </a:pPr>
            <a:r>
              <a:rPr lang="en-US" u="sng" dirty="0"/>
              <a:t>Chapters 3b-5</a:t>
            </a:r>
          </a:p>
          <a:p>
            <a:pPr marL="0" indent="0">
              <a:buNone/>
            </a:pPr>
            <a:r>
              <a:rPr lang="en-US" dirty="0"/>
              <a:t>Gods righteousness revealed in Jesus Christ </a:t>
            </a:r>
          </a:p>
          <a:p>
            <a:pPr marL="0" indent="0">
              <a:buNone/>
            </a:pPr>
            <a:endParaRPr lang="en-US" dirty="0"/>
          </a:p>
          <a:p>
            <a:pPr marL="0" indent="0">
              <a:buNone/>
            </a:pPr>
            <a:endParaRPr lang="en-US" dirty="0"/>
          </a:p>
          <a:p>
            <a:pPr marL="0" indent="0">
              <a:buNone/>
            </a:pPr>
            <a:r>
              <a:rPr lang="en-US" u="sng" dirty="0"/>
              <a:t>Chapters 6-8</a:t>
            </a:r>
          </a:p>
          <a:p>
            <a:pPr marL="0" indent="0">
              <a:buNone/>
            </a:pPr>
            <a:r>
              <a:rPr lang="en-US" dirty="0"/>
              <a:t>Gods righteousness only possible by Holy Spirit</a:t>
            </a:r>
          </a:p>
          <a:p>
            <a:pPr marL="0" indent="0">
              <a:buNone/>
            </a:pPr>
            <a:endParaRPr lang="en-US" dirty="0"/>
          </a:p>
          <a:p>
            <a:pPr marL="0" indent="0">
              <a:buNone/>
            </a:pPr>
            <a:r>
              <a:rPr lang="en-US" u="sng" dirty="0"/>
              <a:t>Chapters 9-11</a:t>
            </a:r>
          </a:p>
          <a:p>
            <a:pPr marL="0" indent="0">
              <a:buNone/>
            </a:pPr>
            <a:r>
              <a:rPr lang="en-US" dirty="0"/>
              <a:t>Gods righteousness vindicated</a:t>
            </a:r>
          </a:p>
          <a:p>
            <a:pPr marL="0" indent="0">
              <a:buNone/>
            </a:pPr>
            <a:endParaRPr lang="en-US" dirty="0"/>
          </a:p>
          <a:p>
            <a:pPr marL="0" indent="0">
              <a:buNone/>
            </a:pPr>
            <a:r>
              <a:rPr lang="en-US" u="sng" dirty="0"/>
              <a:t>Chapters 12-15</a:t>
            </a:r>
          </a:p>
          <a:p>
            <a:pPr marL="0" indent="0">
              <a:buNone/>
            </a:pPr>
            <a:r>
              <a:rPr lang="en-US" dirty="0"/>
              <a:t>Gods righteousness reflected in practice </a:t>
            </a:r>
          </a:p>
        </p:txBody>
      </p:sp>
      <p:graphicFrame>
        <p:nvGraphicFramePr>
          <p:cNvPr id="8" name="Table 7">
            <a:extLst>
              <a:ext uri="{FF2B5EF4-FFF2-40B4-BE49-F238E27FC236}">
                <a16:creationId xmlns:a16="http://schemas.microsoft.com/office/drawing/2014/main" id="{88831902-5CCA-4E43-99AE-D19BA2B1B6EB}"/>
              </a:ext>
            </a:extLst>
          </p:cNvPr>
          <p:cNvGraphicFramePr>
            <a:graphicFrameLocks noGrp="1"/>
          </p:cNvGraphicFramePr>
          <p:nvPr>
            <p:extLst>
              <p:ext uri="{D42A27DB-BD31-4B8C-83A1-F6EECF244321}">
                <p14:modId xmlns:p14="http://schemas.microsoft.com/office/powerpoint/2010/main" val="800052088"/>
              </p:ext>
            </p:extLst>
          </p:nvPr>
        </p:nvGraphicFramePr>
        <p:xfrm>
          <a:off x="723900" y="1724025"/>
          <a:ext cx="3562350" cy="4533900"/>
        </p:xfrm>
        <a:graphic>
          <a:graphicData uri="http://schemas.openxmlformats.org/drawingml/2006/table">
            <a:tbl>
              <a:tblPr/>
              <a:tblGrid>
                <a:gridCol w="3562350">
                  <a:extLst>
                    <a:ext uri="{9D8B030D-6E8A-4147-A177-3AD203B41FA5}">
                      <a16:colId xmlns:a16="http://schemas.microsoft.com/office/drawing/2014/main" val="3584330613"/>
                    </a:ext>
                  </a:extLst>
                </a:gridCol>
              </a:tblGrid>
              <a:tr h="4533900">
                <a:tc>
                  <a:txBody>
                    <a:bodyPr/>
                    <a:lstStyle/>
                    <a:p>
                      <a:endParaRPr lang="en-US" dirty="0"/>
                    </a:p>
                    <a:p>
                      <a:endParaRPr lang="en-US" dirty="0"/>
                    </a:p>
                    <a:p>
                      <a:pPr algn="ctr"/>
                      <a:endParaRPr lang="en-US" dirty="0"/>
                    </a:p>
                    <a:p>
                      <a:pPr algn="l"/>
                      <a:endParaRPr lang="en-US" dirty="0"/>
                    </a:p>
                    <a:p>
                      <a:endParaRPr lang="en-US" dirty="0"/>
                    </a:p>
                    <a:p>
                      <a:endParaRPr lang="en-US" dirty="0"/>
                    </a:p>
                    <a:p>
                      <a:endParaRPr lang="en-US" dirty="0"/>
                    </a:p>
                    <a:p>
                      <a:endParaRPr lang="en-US" dirty="0"/>
                    </a:p>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79327120"/>
                  </a:ext>
                </a:extLst>
              </a:tr>
            </a:tbl>
          </a:graphicData>
        </a:graphic>
      </p:graphicFrame>
      <p:graphicFrame>
        <p:nvGraphicFramePr>
          <p:cNvPr id="9" name="Table 8">
            <a:extLst>
              <a:ext uri="{FF2B5EF4-FFF2-40B4-BE49-F238E27FC236}">
                <a16:creationId xmlns:a16="http://schemas.microsoft.com/office/drawing/2014/main" id="{BE2E98FF-EB24-4270-A8CC-DE9B5F9629B6}"/>
              </a:ext>
            </a:extLst>
          </p:cNvPr>
          <p:cNvGraphicFramePr>
            <a:graphicFrameLocks noGrp="1"/>
          </p:cNvGraphicFramePr>
          <p:nvPr/>
        </p:nvGraphicFramePr>
        <p:xfrm>
          <a:off x="4286250" y="1714500"/>
          <a:ext cx="3419475" cy="4562475"/>
        </p:xfrm>
        <a:graphic>
          <a:graphicData uri="http://schemas.openxmlformats.org/drawingml/2006/table">
            <a:tbl>
              <a:tblPr/>
              <a:tblGrid>
                <a:gridCol w="3419475">
                  <a:extLst>
                    <a:ext uri="{9D8B030D-6E8A-4147-A177-3AD203B41FA5}">
                      <a16:colId xmlns:a16="http://schemas.microsoft.com/office/drawing/2014/main" val="2355408730"/>
                    </a:ext>
                  </a:extLst>
                </a:gridCol>
              </a:tblGrid>
              <a:tr h="4562475">
                <a:tc>
                  <a:txBody>
                    <a:bodyPr/>
                    <a:lstStyle/>
                    <a:p>
                      <a:endParaRPr lang="en-US" dirty="0"/>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val="4081307017"/>
                  </a:ext>
                </a:extLst>
              </a:tr>
            </a:tbl>
          </a:graphicData>
        </a:graphic>
      </p:graphicFrame>
      <p:graphicFrame>
        <p:nvGraphicFramePr>
          <p:cNvPr id="10" name="Table 9">
            <a:extLst>
              <a:ext uri="{FF2B5EF4-FFF2-40B4-BE49-F238E27FC236}">
                <a16:creationId xmlns:a16="http://schemas.microsoft.com/office/drawing/2014/main" id="{AC0F2AFE-036C-488D-8F5E-751B1413153F}"/>
              </a:ext>
            </a:extLst>
          </p:cNvPr>
          <p:cNvGraphicFramePr>
            <a:graphicFrameLocks noGrp="1"/>
          </p:cNvGraphicFramePr>
          <p:nvPr/>
        </p:nvGraphicFramePr>
        <p:xfrm>
          <a:off x="7696200" y="1714500"/>
          <a:ext cx="3638550" cy="4562475"/>
        </p:xfrm>
        <a:graphic>
          <a:graphicData uri="http://schemas.openxmlformats.org/drawingml/2006/table">
            <a:tbl>
              <a:tblPr/>
              <a:tblGrid>
                <a:gridCol w="3638550">
                  <a:extLst>
                    <a:ext uri="{9D8B030D-6E8A-4147-A177-3AD203B41FA5}">
                      <a16:colId xmlns:a16="http://schemas.microsoft.com/office/drawing/2014/main" val="3547405157"/>
                    </a:ext>
                  </a:extLst>
                </a:gridCol>
              </a:tblGrid>
              <a:tr h="4562475">
                <a:tc>
                  <a:txBody>
                    <a:bodyPr/>
                    <a:lstStyle/>
                    <a:p>
                      <a:endParaRPr lang="en-US" dirty="0"/>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val="1671975911"/>
                  </a:ext>
                </a:extLst>
              </a:tr>
            </a:tbl>
          </a:graphicData>
        </a:graphic>
      </p:graphicFrame>
    </p:spTree>
    <p:extLst>
      <p:ext uri="{BB962C8B-B14F-4D97-AF65-F5344CB8AC3E}">
        <p14:creationId xmlns:p14="http://schemas.microsoft.com/office/powerpoint/2010/main" val="36836865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Related image">
            <a:extLst>
              <a:ext uri="{FF2B5EF4-FFF2-40B4-BE49-F238E27FC236}">
                <a16:creationId xmlns:a16="http://schemas.microsoft.com/office/drawing/2014/main" id="{21249014-FB6F-4E50-AAF8-121A87B6C8C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6350" y="228600"/>
            <a:ext cx="9639300" cy="6400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0217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mage result for illustration of book of romans">
            <a:extLst>
              <a:ext uri="{FF2B5EF4-FFF2-40B4-BE49-F238E27FC236}">
                <a16:creationId xmlns:a16="http://schemas.microsoft.com/office/drawing/2014/main" id="{48C6B3D5-D761-47B4-9066-AE17CBC3BE2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19238" y="538163"/>
            <a:ext cx="9153525" cy="5781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02572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8AC9AA-FEA4-4DC9-86C8-B496A25C4970}"/>
              </a:ext>
            </a:extLst>
          </p:cNvPr>
          <p:cNvSpPr>
            <a:spLocks noGrp="1"/>
          </p:cNvSpPr>
          <p:nvPr>
            <p:ph type="title"/>
          </p:nvPr>
        </p:nvSpPr>
        <p:spPr/>
        <p:txBody>
          <a:bodyPr/>
          <a:lstStyle/>
          <a:p>
            <a:pPr algn="ctr"/>
            <a:r>
              <a:rPr lang="en-US" b="1" dirty="0"/>
              <a:t>Book of Romans Mindset</a:t>
            </a:r>
          </a:p>
        </p:txBody>
      </p:sp>
      <p:sp>
        <p:nvSpPr>
          <p:cNvPr id="3" name="Content Placeholder 2">
            <a:extLst>
              <a:ext uri="{FF2B5EF4-FFF2-40B4-BE49-F238E27FC236}">
                <a16:creationId xmlns:a16="http://schemas.microsoft.com/office/drawing/2014/main" id="{304157C3-6C4C-4242-8A66-048FFA0E8964}"/>
              </a:ext>
            </a:extLst>
          </p:cNvPr>
          <p:cNvSpPr>
            <a:spLocks noGrp="1"/>
          </p:cNvSpPr>
          <p:nvPr>
            <p:ph idx="1"/>
          </p:nvPr>
        </p:nvSpPr>
        <p:spPr/>
        <p:txBody>
          <a:bodyPr/>
          <a:lstStyle/>
          <a:p>
            <a:r>
              <a:rPr lang="en-US" sz="3600" dirty="0"/>
              <a:t>Not written in modern style</a:t>
            </a:r>
          </a:p>
          <a:p>
            <a:r>
              <a:rPr lang="en-US" sz="3600" dirty="0"/>
              <a:t>Modern expectation of structure can cause confusion </a:t>
            </a:r>
          </a:p>
          <a:p>
            <a:r>
              <a:rPr lang="en-US" sz="3600" dirty="0"/>
              <a:t>A symphony of topics (minor and major) all working towards an overarching theme – God’s Righteousness</a:t>
            </a:r>
          </a:p>
          <a:p>
            <a:r>
              <a:rPr lang="en-US" sz="3600" dirty="0"/>
              <a:t>The “Anatomy” of salvation - macro and micro</a:t>
            </a:r>
            <a:endParaRPr lang="en-US" sz="3200" dirty="0"/>
          </a:p>
          <a:p>
            <a:pPr marL="0" indent="0">
              <a:buNone/>
            </a:pPr>
            <a:endParaRPr lang="en-US" sz="3600" dirty="0"/>
          </a:p>
          <a:p>
            <a:endParaRPr lang="en-US" dirty="0"/>
          </a:p>
        </p:txBody>
      </p:sp>
    </p:spTree>
    <p:extLst>
      <p:ext uri="{BB962C8B-B14F-4D97-AF65-F5344CB8AC3E}">
        <p14:creationId xmlns:p14="http://schemas.microsoft.com/office/powerpoint/2010/main" val="10981365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111F6A3-0D47-4921-9147-7597E54FC72A}"/>
              </a:ext>
            </a:extLst>
          </p:cNvPr>
          <p:cNvSpPr>
            <a:spLocks noGrp="1"/>
          </p:cNvSpPr>
          <p:nvPr>
            <p:ph type="title"/>
          </p:nvPr>
        </p:nvSpPr>
        <p:spPr/>
        <p:txBody>
          <a:bodyPr/>
          <a:lstStyle/>
          <a:p>
            <a:pPr algn="ctr"/>
            <a:r>
              <a:rPr lang="en-US" dirty="0"/>
              <a:t>Background and History</a:t>
            </a:r>
          </a:p>
        </p:txBody>
      </p:sp>
      <p:sp>
        <p:nvSpPr>
          <p:cNvPr id="5" name="Content Placeholder 4">
            <a:extLst>
              <a:ext uri="{FF2B5EF4-FFF2-40B4-BE49-F238E27FC236}">
                <a16:creationId xmlns:a16="http://schemas.microsoft.com/office/drawing/2014/main" id="{B7EB2A56-2564-4F4A-8BA0-A4D85F9B9407}"/>
              </a:ext>
            </a:extLst>
          </p:cNvPr>
          <p:cNvSpPr>
            <a:spLocks noGrp="1"/>
          </p:cNvSpPr>
          <p:nvPr>
            <p:ph idx="1"/>
          </p:nvPr>
        </p:nvSpPr>
        <p:spPr/>
        <p:txBody>
          <a:bodyPr>
            <a:normAutofit lnSpcReduction="10000"/>
          </a:bodyPr>
          <a:lstStyle/>
          <a:p>
            <a:r>
              <a:rPr lang="en-US" dirty="0"/>
              <a:t>Author: Apostle Paul</a:t>
            </a:r>
          </a:p>
          <a:p>
            <a:endParaRPr lang="en-US" dirty="0"/>
          </a:p>
          <a:p>
            <a:r>
              <a:rPr lang="en-US" dirty="0"/>
              <a:t>Audience: Church(es) in Rome</a:t>
            </a:r>
          </a:p>
          <a:p>
            <a:endParaRPr lang="en-US" dirty="0"/>
          </a:p>
          <a:p>
            <a:r>
              <a:rPr lang="en-US" dirty="0"/>
              <a:t>Date: 56 A.D.</a:t>
            </a:r>
          </a:p>
          <a:p>
            <a:endParaRPr lang="en-US" dirty="0"/>
          </a:p>
          <a:p>
            <a:r>
              <a:rPr lang="en-US" dirty="0"/>
              <a:t>Location: Corinth</a:t>
            </a:r>
          </a:p>
          <a:p>
            <a:endParaRPr lang="en-US" dirty="0"/>
          </a:p>
          <a:p>
            <a:r>
              <a:rPr lang="en-US" dirty="0"/>
              <a:t>Purpose: Doctrine of Soteriology</a:t>
            </a:r>
          </a:p>
          <a:p>
            <a:endParaRPr lang="en-US" dirty="0"/>
          </a:p>
        </p:txBody>
      </p:sp>
    </p:spTree>
    <p:extLst>
      <p:ext uri="{BB962C8B-B14F-4D97-AF65-F5344CB8AC3E}">
        <p14:creationId xmlns:p14="http://schemas.microsoft.com/office/powerpoint/2010/main" val="1944690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111F6A3-0D47-4921-9147-7597E54FC72A}"/>
              </a:ext>
            </a:extLst>
          </p:cNvPr>
          <p:cNvSpPr>
            <a:spLocks noGrp="1"/>
          </p:cNvSpPr>
          <p:nvPr>
            <p:ph type="title"/>
          </p:nvPr>
        </p:nvSpPr>
        <p:spPr/>
        <p:txBody>
          <a:bodyPr/>
          <a:lstStyle/>
          <a:p>
            <a:pPr algn="ctr"/>
            <a:r>
              <a:rPr lang="en-US" dirty="0"/>
              <a:t>Definitions</a:t>
            </a:r>
          </a:p>
        </p:txBody>
      </p:sp>
      <p:sp>
        <p:nvSpPr>
          <p:cNvPr id="5" name="Content Placeholder 4">
            <a:extLst>
              <a:ext uri="{FF2B5EF4-FFF2-40B4-BE49-F238E27FC236}">
                <a16:creationId xmlns:a16="http://schemas.microsoft.com/office/drawing/2014/main" id="{B7EB2A56-2564-4F4A-8BA0-A4D85F9B9407}"/>
              </a:ext>
            </a:extLst>
          </p:cNvPr>
          <p:cNvSpPr>
            <a:spLocks noGrp="1"/>
          </p:cNvSpPr>
          <p:nvPr>
            <p:ph idx="1"/>
          </p:nvPr>
        </p:nvSpPr>
        <p:spPr>
          <a:xfrm>
            <a:off x="838200" y="1825624"/>
            <a:ext cx="10515600" cy="4937125"/>
          </a:xfrm>
        </p:spPr>
        <p:txBody>
          <a:bodyPr>
            <a:normAutofit/>
          </a:bodyPr>
          <a:lstStyle/>
          <a:p>
            <a:r>
              <a:rPr lang="en-US" dirty="0"/>
              <a:t>Righteousness – Greek </a:t>
            </a:r>
            <a:r>
              <a:rPr lang="en-US" i="1" dirty="0" err="1"/>
              <a:t>Dikaioun</a:t>
            </a:r>
            <a:endParaRPr lang="en-US" dirty="0"/>
          </a:p>
          <a:p>
            <a:pPr lvl="1"/>
            <a:r>
              <a:rPr lang="en-US" dirty="0"/>
              <a:t>“The quality of being morally right or justifiable” –google</a:t>
            </a:r>
          </a:p>
          <a:p>
            <a:pPr lvl="1"/>
            <a:r>
              <a:rPr lang="en-US" dirty="0"/>
              <a:t>To be right (in a moral sense, moreover in Gods eyes) </a:t>
            </a:r>
          </a:p>
          <a:p>
            <a:pPr lvl="1"/>
            <a:r>
              <a:rPr lang="en-US" dirty="0"/>
              <a:t>Sinless</a:t>
            </a:r>
          </a:p>
          <a:p>
            <a:pPr lvl="1"/>
            <a:r>
              <a:rPr lang="en-US" dirty="0"/>
              <a:t>To do no wrong</a:t>
            </a:r>
          </a:p>
          <a:p>
            <a:r>
              <a:rPr lang="en-US" dirty="0"/>
              <a:t>Justification/to justify – Greek </a:t>
            </a:r>
            <a:r>
              <a:rPr lang="en-US" dirty="0" err="1"/>
              <a:t>Dikaioo</a:t>
            </a:r>
            <a:endParaRPr lang="en-US" dirty="0"/>
          </a:p>
          <a:p>
            <a:pPr lvl="1"/>
            <a:r>
              <a:rPr lang="en-US" dirty="0"/>
              <a:t>Legal term</a:t>
            </a:r>
          </a:p>
          <a:p>
            <a:pPr lvl="1"/>
            <a:r>
              <a:rPr lang="en-US" dirty="0"/>
              <a:t>To declare righteous </a:t>
            </a:r>
          </a:p>
          <a:p>
            <a:pPr lvl="1"/>
            <a:r>
              <a:rPr lang="en-US" dirty="0"/>
              <a:t>To remove the guilt from someone</a:t>
            </a:r>
          </a:p>
          <a:p>
            <a:pPr lvl="1"/>
            <a:r>
              <a:rPr lang="en-US" dirty="0"/>
              <a:t>To pardon their sins and crimes wipe the record clean</a:t>
            </a:r>
          </a:p>
          <a:p>
            <a:pPr lvl="1"/>
            <a:endParaRPr lang="en-US" dirty="0"/>
          </a:p>
          <a:p>
            <a:pPr marL="457200" lvl="1" indent="0" algn="ctr">
              <a:buNone/>
            </a:pPr>
            <a:r>
              <a:rPr lang="en-US" i="1" dirty="0"/>
              <a:t>The bible declares the God is always both Righteous and Just</a:t>
            </a:r>
          </a:p>
        </p:txBody>
      </p:sp>
    </p:spTree>
    <p:extLst>
      <p:ext uri="{BB962C8B-B14F-4D97-AF65-F5344CB8AC3E}">
        <p14:creationId xmlns:p14="http://schemas.microsoft.com/office/powerpoint/2010/main" val="40659165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111F6A3-0D47-4921-9147-7597E54FC72A}"/>
              </a:ext>
            </a:extLst>
          </p:cNvPr>
          <p:cNvSpPr>
            <a:spLocks noGrp="1"/>
          </p:cNvSpPr>
          <p:nvPr>
            <p:ph type="title"/>
          </p:nvPr>
        </p:nvSpPr>
        <p:spPr/>
        <p:txBody>
          <a:bodyPr/>
          <a:lstStyle/>
          <a:p>
            <a:pPr algn="ctr"/>
            <a:r>
              <a:rPr lang="en-US" dirty="0"/>
              <a:t>Definitions</a:t>
            </a:r>
          </a:p>
        </p:txBody>
      </p:sp>
      <p:sp>
        <p:nvSpPr>
          <p:cNvPr id="5" name="Content Placeholder 4">
            <a:extLst>
              <a:ext uri="{FF2B5EF4-FFF2-40B4-BE49-F238E27FC236}">
                <a16:creationId xmlns:a16="http://schemas.microsoft.com/office/drawing/2014/main" id="{B7EB2A56-2564-4F4A-8BA0-A4D85F9B9407}"/>
              </a:ext>
            </a:extLst>
          </p:cNvPr>
          <p:cNvSpPr>
            <a:spLocks noGrp="1"/>
          </p:cNvSpPr>
          <p:nvPr>
            <p:ph idx="1"/>
          </p:nvPr>
        </p:nvSpPr>
        <p:spPr>
          <a:xfrm>
            <a:off x="838200" y="1825625"/>
            <a:ext cx="10515600" cy="4908550"/>
          </a:xfrm>
        </p:spPr>
        <p:txBody>
          <a:bodyPr>
            <a:normAutofit/>
          </a:bodyPr>
          <a:lstStyle/>
          <a:p>
            <a:r>
              <a:rPr lang="en-US" dirty="0"/>
              <a:t>Faith</a:t>
            </a:r>
          </a:p>
          <a:p>
            <a:pPr lvl="1"/>
            <a:r>
              <a:rPr lang="en-US" dirty="0"/>
              <a:t>“Faith is the substance of the things hoped for, the evidence of the things not seen.” Hebrews 11:1</a:t>
            </a:r>
          </a:p>
          <a:p>
            <a:pPr lvl="1"/>
            <a:r>
              <a:rPr lang="en-US" dirty="0"/>
              <a:t>“Faith is a living, daring confidence in God’s grace, so sure and certain that a man would stake his life on it a thousand times.” – Martin Luther</a:t>
            </a:r>
          </a:p>
          <a:p>
            <a:pPr lvl="1"/>
            <a:r>
              <a:rPr lang="en-US" dirty="0"/>
              <a:t>Trust in God </a:t>
            </a:r>
          </a:p>
          <a:p>
            <a:pPr lvl="2"/>
            <a:r>
              <a:rPr lang="en-US" dirty="0"/>
              <a:t>In His faithfulness, In His word, in His promises </a:t>
            </a:r>
            <a:r>
              <a:rPr lang="en-US" dirty="0" err="1"/>
              <a:t>etc</a:t>
            </a:r>
            <a:r>
              <a:rPr lang="en-US" dirty="0"/>
              <a:t>… </a:t>
            </a:r>
          </a:p>
          <a:p>
            <a:r>
              <a:rPr lang="en-US" dirty="0"/>
              <a:t>Grace</a:t>
            </a:r>
          </a:p>
          <a:p>
            <a:pPr lvl="1"/>
            <a:r>
              <a:rPr lang="en-US" dirty="0"/>
              <a:t>Grace is, simply put, the enabling power of God for us to do what we could not have done on our own</a:t>
            </a:r>
          </a:p>
          <a:p>
            <a:pPr lvl="1"/>
            <a:r>
              <a:rPr lang="en-US" dirty="0"/>
              <a:t>Grace is also unmerited favor</a:t>
            </a:r>
          </a:p>
          <a:p>
            <a:pPr lvl="1"/>
            <a:r>
              <a:rPr lang="en-US" dirty="0"/>
              <a:t>Karma gives us what we deserve, grace gives us what we do not deserve</a:t>
            </a:r>
          </a:p>
          <a:p>
            <a:endParaRPr lang="en-US" dirty="0"/>
          </a:p>
        </p:txBody>
      </p:sp>
    </p:spTree>
    <p:extLst>
      <p:ext uri="{BB962C8B-B14F-4D97-AF65-F5344CB8AC3E}">
        <p14:creationId xmlns:p14="http://schemas.microsoft.com/office/powerpoint/2010/main" val="18180649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111F6A3-0D47-4921-9147-7597E54FC72A}"/>
              </a:ext>
            </a:extLst>
          </p:cNvPr>
          <p:cNvSpPr>
            <a:spLocks noGrp="1"/>
          </p:cNvSpPr>
          <p:nvPr>
            <p:ph type="title"/>
          </p:nvPr>
        </p:nvSpPr>
        <p:spPr/>
        <p:txBody>
          <a:bodyPr/>
          <a:lstStyle/>
          <a:p>
            <a:pPr algn="ctr"/>
            <a:r>
              <a:rPr lang="en-US" dirty="0"/>
              <a:t>Definitions</a:t>
            </a:r>
          </a:p>
        </p:txBody>
      </p:sp>
      <p:sp>
        <p:nvSpPr>
          <p:cNvPr id="5" name="Content Placeholder 4">
            <a:extLst>
              <a:ext uri="{FF2B5EF4-FFF2-40B4-BE49-F238E27FC236}">
                <a16:creationId xmlns:a16="http://schemas.microsoft.com/office/drawing/2014/main" id="{B7EB2A56-2564-4F4A-8BA0-A4D85F9B9407}"/>
              </a:ext>
            </a:extLst>
          </p:cNvPr>
          <p:cNvSpPr>
            <a:spLocks noGrp="1"/>
          </p:cNvSpPr>
          <p:nvPr>
            <p:ph idx="1"/>
          </p:nvPr>
        </p:nvSpPr>
        <p:spPr/>
        <p:txBody>
          <a:bodyPr>
            <a:normAutofit fontScale="92500" lnSpcReduction="10000"/>
          </a:bodyPr>
          <a:lstStyle/>
          <a:p>
            <a:r>
              <a:rPr lang="en-US" dirty="0"/>
              <a:t>Law </a:t>
            </a:r>
          </a:p>
          <a:p>
            <a:pPr lvl="1"/>
            <a:r>
              <a:rPr lang="en-US" dirty="0"/>
              <a:t>The old testament with all the rules and regulations</a:t>
            </a:r>
          </a:p>
          <a:p>
            <a:pPr lvl="1"/>
            <a:r>
              <a:rPr lang="en-US" dirty="0"/>
              <a:t>When Paul refers to “the law” in Romans it means to the old covenant made between God and Israel when they looked to obedience to those laws and commandments as the way to be accepted by God </a:t>
            </a:r>
          </a:p>
          <a:p>
            <a:pPr lvl="1"/>
            <a:r>
              <a:rPr lang="en-US" dirty="0"/>
              <a:t>The law that is used to reveal Sin and demand obedience</a:t>
            </a:r>
          </a:p>
          <a:p>
            <a:r>
              <a:rPr lang="en-US" dirty="0"/>
              <a:t>Sin</a:t>
            </a:r>
          </a:p>
          <a:p>
            <a:pPr lvl="1"/>
            <a:r>
              <a:rPr lang="en-US" dirty="0"/>
              <a:t>Greek </a:t>
            </a:r>
            <a:r>
              <a:rPr lang="en-US" i="1" dirty="0"/>
              <a:t>hamartia: </a:t>
            </a:r>
            <a:r>
              <a:rPr lang="en-US" dirty="0"/>
              <a:t>missing the mark </a:t>
            </a:r>
          </a:p>
          <a:p>
            <a:pPr lvl="2"/>
            <a:r>
              <a:rPr lang="en-US" dirty="0"/>
              <a:t>Falling short of the standard, breaking the law (standard); lawlessness </a:t>
            </a:r>
          </a:p>
          <a:p>
            <a:pPr lvl="1"/>
            <a:r>
              <a:rPr lang="en-US" dirty="0"/>
              <a:t>To pervert something</a:t>
            </a:r>
          </a:p>
          <a:p>
            <a:pPr lvl="2"/>
            <a:r>
              <a:rPr lang="en-US" dirty="0"/>
              <a:t>To twist the original purpose or intended use of something towards an entirely wrong end</a:t>
            </a:r>
          </a:p>
          <a:p>
            <a:pPr lvl="2"/>
            <a:r>
              <a:rPr lang="en-US" dirty="0" err="1"/>
              <a:t>i.e</a:t>
            </a:r>
            <a:r>
              <a:rPr lang="en-US" dirty="0"/>
              <a:t> money to greed, political power to abuse, sex to porn and trafficking, hobbies to irresponsibility, work to neglect of personal life, friends and family to codependency </a:t>
            </a:r>
          </a:p>
          <a:p>
            <a:pPr lvl="1"/>
            <a:endParaRPr lang="en-US" dirty="0"/>
          </a:p>
          <a:p>
            <a:endParaRPr lang="en-US" dirty="0"/>
          </a:p>
        </p:txBody>
      </p:sp>
    </p:spTree>
    <p:extLst>
      <p:ext uri="{BB962C8B-B14F-4D97-AF65-F5344CB8AC3E}">
        <p14:creationId xmlns:p14="http://schemas.microsoft.com/office/powerpoint/2010/main" val="14834757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111F6A3-0D47-4921-9147-7597E54FC72A}"/>
              </a:ext>
            </a:extLst>
          </p:cNvPr>
          <p:cNvSpPr>
            <a:spLocks noGrp="1"/>
          </p:cNvSpPr>
          <p:nvPr>
            <p:ph type="title"/>
          </p:nvPr>
        </p:nvSpPr>
        <p:spPr/>
        <p:txBody>
          <a:bodyPr/>
          <a:lstStyle/>
          <a:p>
            <a:pPr algn="ctr"/>
            <a:r>
              <a:rPr lang="en-US" dirty="0"/>
              <a:t>Augustine on Sin</a:t>
            </a:r>
          </a:p>
        </p:txBody>
      </p:sp>
      <p:sp>
        <p:nvSpPr>
          <p:cNvPr id="5" name="Content Placeholder 4">
            <a:extLst>
              <a:ext uri="{FF2B5EF4-FFF2-40B4-BE49-F238E27FC236}">
                <a16:creationId xmlns:a16="http://schemas.microsoft.com/office/drawing/2014/main" id="{B7EB2A56-2564-4F4A-8BA0-A4D85F9B9407}"/>
              </a:ext>
            </a:extLst>
          </p:cNvPr>
          <p:cNvSpPr>
            <a:spLocks noGrp="1"/>
          </p:cNvSpPr>
          <p:nvPr>
            <p:ph idx="1"/>
          </p:nvPr>
        </p:nvSpPr>
        <p:spPr>
          <a:xfrm>
            <a:off x="838200" y="1362076"/>
            <a:ext cx="10515600" cy="4814888"/>
          </a:xfrm>
        </p:spPr>
        <p:txBody>
          <a:bodyPr>
            <a:normAutofit/>
          </a:bodyPr>
          <a:lstStyle/>
          <a:p>
            <a:pPr lvl="1"/>
            <a:endParaRPr lang="en-US" dirty="0"/>
          </a:p>
          <a:p>
            <a:pPr marL="0" indent="0">
              <a:buNone/>
            </a:pPr>
            <a:r>
              <a:rPr lang="en-US" i="1" dirty="0"/>
              <a:t>“Sin arises when things that are a minor good are pursued as though they were the most important goals in life. If money or affection or power are sought in disproportionate, obsessive ways, then sin occurs. And that sin is magnified when, for these lesser goals, we fail to pursue the highest good and the finest goals. So when we ask ourselves why, in a given situation, we committed a sin, the answer is usually one of two things. Either we wanted to obtain something we didn’t have, or we feared losing something we had.</a:t>
            </a:r>
            <a:r>
              <a:rPr lang="en-US" i="1" baseline="30000" dirty="0"/>
              <a:t>”</a:t>
            </a:r>
          </a:p>
          <a:p>
            <a:pPr marL="0" indent="0">
              <a:buNone/>
            </a:pPr>
            <a:r>
              <a:rPr lang="en-US" sz="1800" dirty="0"/>
              <a:t>Augustine, </a:t>
            </a:r>
            <a:r>
              <a:rPr lang="en-US" sz="1800" i="1" dirty="0"/>
              <a:t>The Confessions of St. Augustine,</a:t>
            </a:r>
            <a:r>
              <a:rPr lang="en-US" sz="1800" dirty="0"/>
              <a:t> Christian Classics in Modern English translated by Bernard </a:t>
            </a:r>
            <a:r>
              <a:rPr lang="en-US" sz="1800" dirty="0" err="1"/>
              <a:t>Bangley</a:t>
            </a:r>
            <a:r>
              <a:rPr lang="en-US" sz="1800" dirty="0"/>
              <a:t> (Shaw Books, 2000), 41.</a:t>
            </a:r>
          </a:p>
          <a:p>
            <a:pPr marL="0" indent="0">
              <a:buNone/>
            </a:pPr>
            <a:endParaRPr lang="en-US" dirty="0"/>
          </a:p>
        </p:txBody>
      </p:sp>
    </p:spTree>
    <p:extLst>
      <p:ext uri="{BB962C8B-B14F-4D97-AF65-F5344CB8AC3E}">
        <p14:creationId xmlns:p14="http://schemas.microsoft.com/office/powerpoint/2010/main" val="17603261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111F6A3-0D47-4921-9147-7597E54FC72A}"/>
              </a:ext>
            </a:extLst>
          </p:cNvPr>
          <p:cNvSpPr>
            <a:spLocks noGrp="1"/>
          </p:cNvSpPr>
          <p:nvPr>
            <p:ph type="title"/>
          </p:nvPr>
        </p:nvSpPr>
        <p:spPr/>
        <p:txBody>
          <a:bodyPr/>
          <a:lstStyle/>
          <a:p>
            <a:pPr algn="ctr"/>
            <a:r>
              <a:rPr lang="en-US" dirty="0"/>
              <a:t>Definitions</a:t>
            </a:r>
          </a:p>
        </p:txBody>
      </p:sp>
      <p:sp>
        <p:nvSpPr>
          <p:cNvPr id="5" name="Content Placeholder 4">
            <a:extLst>
              <a:ext uri="{FF2B5EF4-FFF2-40B4-BE49-F238E27FC236}">
                <a16:creationId xmlns:a16="http://schemas.microsoft.com/office/drawing/2014/main" id="{B7EB2A56-2564-4F4A-8BA0-A4D85F9B9407}"/>
              </a:ext>
            </a:extLst>
          </p:cNvPr>
          <p:cNvSpPr>
            <a:spLocks noGrp="1"/>
          </p:cNvSpPr>
          <p:nvPr>
            <p:ph idx="1"/>
          </p:nvPr>
        </p:nvSpPr>
        <p:spPr>
          <a:xfrm>
            <a:off x="838200" y="1304926"/>
            <a:ext cx="10515600" cy="5553074"/>
          </a:xfrm>
        </p:spPr>
        <p:txBody>
          <a:bodyPr>
            <a:normAutofit/>
          </a:bodyPr>
          <a:lstStyle/>
          <a:p>
            <a:r>
              <a:rPr lang="en-US" dirty="0"/>
              <a:t>Spirit</a:t>
            </a:r>
          </a:p>
          <a:p>
            <a:pPr lvl="1"/>
            <a:r>
              <a:rPr lang="en-US" dirty="0"/>
              <a:t>Body (world conscious), soul (self conscious), and spirit (God conscious)</a:t>
            </a:r>
          </a:p>
          <a:p>
            <a:pPr lvl="1"/>
            <a:r>
              <a:rPr lang="en-US" dirty="0"/>
              <a:t>Spirit is how we connect with God, a bridge so to speak</a:t>
            </a:r>
          </a:p>
          <a:p>
            <a:pPr lvl="1"/>
            <a:r>
              <a:rPr lang="en-US" dirty="0"/>
              <a:t>It longs for God and obedience and receives from Him</a:t>
            </a:r>
          </a:p>
          <a:p>
            <a:pPr lvl="1"/>
            <a:r>
              <a:rPr lang="en-US" dirty="0"/>
              <a:t>Our “inner man” </a:t>
            </a:r>
          </a:p>
          <a:p>
            <a:pPr lvl="1"/>
            <a:r>
              <a:rPr lang="en-US" dirty="0"/>
              <a:t>Different than the Holy Spirit who is God, which connects with our spirit</a:t>
            </a:r>
          </a:p>
          <a:p>
            <a:pPr lvl="1"/>
            <a:r>
              <a:rPr lang="en-US" dirty="0"/>
              <a:t>Our spirit died when we Sinned in Adams disobedience and Jesus brought it back to life by the Holy Spirit through His obedience  </a:t>
            </a:r>
          </a:p>
          <a:p>
            <a:endParaRPr lang="en-US" dirty="0"/>
          </a:p>
        </p:txBody>
      </p:sp>
    </p:spTree>
    <p:extLst>
      <p:ext uri="{BB962C8B-B14F-4D97-AF65-F5344CB8AC3E}">
        <p14:creationId xmlns:p14="http://schemas.microsoft.com/office/powerpoint/2010/main" val="23899912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111F6A3-0D47-4921-9147-7597E54FC72A}"/>
              </a:ext>
            </a:extLst>
          </p:cNvPr>
          <p:cNvSpPr>
            <a:spLocks noGrp="1"/>
          </p:cNvSpPr>
          <p:nvPr>
            <p:ph type="title"/>
          </p:nvPr>
        </p:nvSpPr>
        <p:spPr/>
        <p:txBody>
          <a:bodyPr/>
          <a:lstStyle/>
          <a:p>
            <a:pPr algn="ctr"/>
            <a:r>
              <a:rPr lang="en-US" dirty="0"/>
              <a:t>Definitions</a:t>
            </a:r>
          </a:p>
        </p:txBody>
      </p:sp>
      <p:sp>
        <p:nvSpPr>
          <p:cNvPr id="5" name="Content Placeholder 4">
            <a:extLst>
              <a:ext uri="{FF2B5EF4-FFF2-40B4-BE49-F238E27FC236}">
                <a16:creationId xmlns:a16="http://schemas.microsoft.com/office/drawing/2014/main" id="{B7EB2A56-2564-4F4A-8BA0-A4D85F9B9407}"/>
              </a:ext>
            </a:extLst>
          </p:cNvPr>
          <p:cNvSpPr>
            <a:spLocks noGrp="1"/>
          </p:cNvSpPr>
          <p:nvPr>
            <p:ph idx="1"/>
          </p:nvPr>
        </p:nvSpPr>
        <p:spPr>
          <a:xfrm>
            <a:off x="838200" y="1304926"/>
            <a:ext cx="10515600" cy="5553074"/>
          </a:xfrm>
        </p:spPr>
        <p:txBody>
          <a:bodyPr>
            <a:normAutofit/>
          </a:bodyPr>
          <a:lstStyle/>
          <a:p>
            <a:r>
              <a:rPr lang="en-US" dirty="0"/>
              <a:t>Flesh</a:t>
            </a:r>
          </a:p>
          <a:p>
            <a:pPr lvl="1"/>
            <a:r>
              <a:rPr lang="en-US" dirty="0"/>
              <a:t>Our rebellious nature against God </a:t>
            </a:r>
          </a:p>
          <a:p>
            <a:pPr lvl="1"/>
            <a:r>
              <a:rPr lang="en-US" dirty="0"/>
              <a:t>Leads us to disobey, rebel, and go against God and His commandments</a:t>
            </a:r>
          </a:p>
          <a:p>
            <a:pPr lvl="1"/>
            <a:r>
              <a:rPr lang="en-US" dirty="0"/>
              <a:t>It cannot understand spiritual things, refuses to submit, hates being told what to do/ corrected, by nature hostile towards God, abuses freedom, demands to be fed, and fuels Sin</a:t>
            </a:r>
          </a:p>
          <a:p>
            <a:pPr lvl="1"/>
            <a:r>
              <a:rPr lang="en-US" dirty="0"/>
              <a:t>Flesh is also the part that seeks to trust in all things but God</a:t>
            </a:r>
          </a:p>
          <a:p>
            <a:pPr lvl="2"/>
            <a:r>
              <a:rPr lang="en-US" dirty="0"/>
              <a:t>It seeks to trust itself or other men as saviors and seeks to be its own God </a:t>
            </a:r>
          </a:p>
          <a:p>
            <a:pPr lvl="2"/>
            <a:r>
              <a:rPr lang="en-US" dirty="0"/>
              <a:t>It seeks to sit on the throne of our lives and rule</a:t>
            </a:r>
          </a:p>
          <a:p>
            <a:pPr lvl="2"/>
            <a:r>
              <a:rPr lang="en-US" dirty="0"/>
              <a:t>Flesh moves us to trust in our will, our strength, our emotions, our intellect, our abilities, our talents etc. as humans</a:t>
            </a:r>
          </a:p>
          <a:p>
            <a:pPr lvl="2"/>
            <a:r>
              <a:rPr lang="en-US" dirty="0"/>
              <a:t>The bible makes a distinctions that flesh is separate from God and His spirit, and they cannot comingle</a:t>
            </a:r>
          </a:p>
          <a:p>
            <a:pPr lvl="2"/>
            <a:r>
              <a:rPr lang="en-US" dirty="0"/>
              <a:t>God can not work with it, or make it better, or train it, He says it must die and be replaced</a:t>
            </a:r>
          </a:p>
        </p:txBody>
      </p:sp>
    </p:spTree>
    <p:extLst>
      <p:ext uri="{BB962C8B-B14F-4D97-AF65-F5344CB8AC3E}">
        <p14:creationId xmlns:p14="http://schemas.microsoft.com/office/powerpoint/2010/main" val="285789979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29516</TotalTime>
  <Words>903</Words>
  <Application>Microsoft Office PowerPoint</Application>
  <PresentationFormat>Widescreen</PresentationFormat>
  <Paragraphs>126</Paragraphs>
  <Slides>14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Calibri Light</vt:lpstr>
      <vt:lpstr>Office Theme</vt:lpstr>
      <vt:lpstr>Romans</vt:lpstr>
      <vt:lpstr>Book of Romans Mindset</vt:lpstr>
      <vt:lpstr>Background and History</vt:lpstr>
      <vt:lpstr>Definitions</vt:lpstr>
      <vt:lpstr>Definitions</vt:lpstr>
      <vt:lpstr>Definitions</vt:lpstr>
      <vt:lpstr>Augustine on Sin</vt:lpstr>
      <vt:lpstr>Definitions</vt:lpstr>
      <vt:lpstr>Definitions</vt:lpstr>
      <vt:lpstr>Federal/Seminal Headship</vt:lpstr>
      <vt:lpstr>Typology </vt:lpstr>
      <vt:lpstr>Big Picture Recap on Romans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Book of Romans</dc:title>
  <dc:creator>annalazukina</dc:creator>
  <cp:lastModifiedBy>Tim Vityukov</cp:lastModifiedBy>
  <cp:revision>64</cp:revision>
  <dcterms:created xsi:type="dcterms:W3CDTF">2018-09-29T20:03:22Z</dcterms:created>
  <dcterms:modified xsi:type="dcterms:W3CDTF">2024-11-22T22:27:34Z</dcterms:modified>
</cp:coreProperties>
</file>